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33" autoAdjust="0"/>
    <p:restoredTop sz="94660"/>
  </p:normalViewPr>
  <p:slideViewPr>
    <p:cSldViewPr snapToGrid="0">
      <p:cViewPr varScale="1">
        <p:scale>
          <a:sx n="70" d="100"/>
          <a:sy n="70" d="100"/>
        </p:scale>
        <p:origin x="182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0F9141-B1AE-F0A3-3AB4-F54D3F2E2A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D75CE5C-BE15-57A6-3409-19B8EBABE4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4BF04FA-BBB1-D827-3164-896F0A21F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713F1-954A-4DE0-A9DC-AA8152F90F50}" type="datetimeFigureOut">
              <a:rPr lang="es-CL" smtClean="0"/>
              <a:t>07-09-2025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14F4A5A-7663-8BC6-58A7-B25B184150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CBA92D6-A0F6-989E-707B-A7E4BDFB3E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7DE89-6E56-4918-A562-65B86BB8CE8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89178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3A84D4-BA23-938D-8D51-2E4200CFA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25068FE-D975-F306-E6CE-8C44B50CE1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1AF68C9-AA17-197D-DD6B-6BA8896C5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713F1-954A-4DE0-A9DC-AA8152F90F50}" type="datetimeFigureOut">
              <a:rPr lang="es-CL" smtClean="0"/>
              <a:t>07-09-2025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95B577E-220F-DE64-E042-D1CF86B52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274E674-72A0-0D5B-F61C-36AA8DB15D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7DE89-6E56-4918-A562-65B86BB8CE8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405533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6B55FC5-12D1-CFAE-F3AB-02F1C92D51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80821A9-42B7-B2A6-C4A2-58BF4D0E3B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F7A7EB4-0658-34C0-C30F-A6CCA5B8A9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713F1-954A-4DE0-A9DC-AA8152F90F50}" type="datetimeFigureOut">
              <a:rPr lang="es-CL" smtClean="0"/>
              <a:t>07-09-2025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AC88109-B579-739C-3988-BF8CEC1F70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C0D69B-FB9E-E078-44C3-EFC89B38E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7DE89-6E56-4918-A562-65B86BB8CE8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07208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13BC3E-8D77-7306-C842-54C748DDBB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3DB5221-9A4D-E379-5199-E2D9CA4310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4032DCD-7505-20CD-DB4F-3AD3580C1E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713F1-954A-4DE0-A9DC-AA8152F90F50}" type="datetimeFigureOut">
              <a:rPr lang="es-CL" smtClean="0"/>
              <a:t>07-09-2025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72D7F5C-8216-0DAE-E4CD-B0CFADE68A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7FFF7BD-1F6F-909A-ABB9-021046F832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7DE89-6E56-4918-A562-65B86BB8CE8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08054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D4459A-AEB2-9277-20E2-C3B5C999A2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E9B61A6-7866-D02D-D3D5-0B27F70DD0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4FE7087-AAE6-9630-E046-471C4AE10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713F1-954A-4DE0-A9DC-AA8152F90F50}" type="datetimeFigureOut">
              <a:rPr lang="es-CL" smtClean="0"/>
              <a:t>07-09-2025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5861BD3-AD6A-B9AE-807F-6103AA1358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EBABED0-FCBB-36A3-5C24-D8DE12E6C8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7DE89-6E56-4918-A562-65B86BB8CE8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87276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9D9563-B86D-7D64-39B5-EBE3A1B805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2A5A451-81C6-512A-22AB-3E71B0DDFB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D6EB400-E5D9-7141-D435-47940A3301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12AC63A-9A28-2FF9-83B7-7E34EF9CE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713F1-954A-4DE0-A9DC-AA8152F90F50}" type="datetimeFigureOut">
              <a:rPr lang="es-CL" smtClean="0"/>
              <a:t>07-09-2025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8FBDEAE-E03B-F19E-47C3-966524927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28CB324-9B0B-960D-78A5-087FDD9AB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7DE89-6E56-4918-A562-65B86BB8CE8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75959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89C7F4-AC53-125F-2547-044AC282C3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B6B5CAD-C2B8-4C79-F6EB-7432A3BD1A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DB01B0B-D949-CFE4-A4DA-B5B9FDA329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892228EF-A80F-8909-CEEA-E92440F6BF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DE7B8A6C-F273-3874-6685-DD12A9468A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D5961664-A5DE-2897-1CE0-E33D31556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713F1-954A-4DE0-A9DC-AA8152F90F50}" type="datetimeFigureOut">
              <a:rPr lang="es-CL" smtClean="0"/>
              <a:t>07-09-2025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0561F3B8-4291-ADAA-8DFA-8FC0A7A52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4B333D8-B99A-BC1C-B600-661213381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7DE89-6E56-4918-A562-65B86BB8CE8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4158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9EE280-3870-F0A9-4B97-6D78063B6C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8F552D8-D968-200D-EE1B-B12EC38B20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713F1-954A-4DE0-A9DC-AA8152F90F50}" type="datetimeFigureOut">
              <a:rPr lang="es-CL" smtClean="0"/>
              <a:t>07-09-2025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4BD56F6-70B1-FADE-1C6F-2E0E5FF888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F2638F2-B436-53FE-710A-4BCE28215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7DE89-6E56-4918-A562-65B86BB8CE8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55301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2AB9A986-9E7D-9310-FBE3-79E0B8730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713F1-954A-4DE0-A9DC-AA8152F90F50}" type="datetimeFigureOut">
              <a:rPr lang="es-CL" smtClean="0"/>
              <a:t>07-09-2025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F887E7F6-DBAA-6E9A-1B51-17FD4FCD3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ACA9C93-3BAD-85BD-D60B-26C7CE27E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7DE89-6E56-4918-A562-65B86BB8CE8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38440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0E71C7-3560-62CE-C404-6B23D47334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C773723-CEC1-2079-C91B-F97E73752C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D64FE88-D89D-6A27-9BBF-C30A0930D1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B20F232-9FFD-2160-C565-0EEF8949D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713F1-954A-4DE0-A9DC-AA8152F90F50}" type="datetimeFigureOut">
              <a:rPr lang="es-CL" smtClean="0"/>
              <a:t>07-09-2025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E84B2A0-4C4C-08C7-B558-6EA12E85F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E8BE4C6-F482-6E69-07E5-80AB85899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7DE89-6E56-4918-A562-65B86BB8CE8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43701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74FA67-47E8-D3C5-275A-7B3B1AB05C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643D366D-12BD-27BB-8C12-A890E72E64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3F1940B-231A-72EA-9C18-65BE53DAA4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1189D16-8B19-4101-2648-6DD07B61BB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713F1-954A-4DE0-A9DC-AA8152F90F50}" type="datetimeFigureOut">
              <a:rPr lang="es-CL" smtClean="0"/>
              <a:t>07-09-2025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5C2B591-6CC7-D119-601F-123060660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25D9D80-C26B-134B-E19B-75ADF1490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7DE89-6E56-4918-A562-65B86BB8CE8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34756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D5B10EBC-F8E9-37D1-45DB-797F6AF577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950A54C-FF65-D8A3-44D4-B5E80865D4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ED42D96-3935-6017-39CA-F9B61924E6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FF713F1-954A-4DE0-A9DC-AA8152F90F50}" type="datetimeFigureOut">
              <a:rPr lang="es-CL" smtClean="0"/>
              <a:t>07-09-2025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17865D2-0566-0692-D476-B24A801850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D0D6646-1F8F-00B0-11F6-80AF978F8F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1D7DE89-6E56-4918-A562-65B86BB8CE8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68587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Imagen que contiene Aplicación">
            <a:extLst>
              <a:ext uri="{FF2B5EF4-FFF2-40B4-BE49-F238E27FC236}">
                <a16:creationId xmlns:a16="http://schemas.microsoft.com/office/drawing/2014/main" id="{334E7B44-DEF9-F150-C941-9D910B39B0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0" y="0"/>
            <a:ext cx="12182180" cy="6858000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</p:pic>
    </p:spTree>
    <p:extLst>
      <p:ext uri="{BB962C8B-B14F-4D97-AF65-F5344CB8AC3E}">
        <p14:creationId xmlns:p14="http://schemas.microsoft.com/office/powerpoint/2010/main" val="3202564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6755077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Panorámica</PresentationFormat>
  <Paragraphs>0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Marco Torres</dc:creator>
  <cp:lastModifiedBy>Marco Torres</cp:lastModifiedBy>
  <cp:revision>1</cp:revision>
  <dcterms:created xsi:type="dcterms:W3CDTF">2025-09-08T02:38:44Z</dcterms:created>
  <dcterms:modified xsi:type="dcterms:W3CDTF">2025-09-08T02:44:09Z</dcterms:modified>
</cp:coreProperties>
</file>