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6200438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598" autoAdjust="0"/>
  </p:normalViewPr>
  <p:slideViewPr>
    <p:cSldViewPr snapToGrid="0">
      <p:cViewPr>
        <p:scale>
          <a:sx n="66" d="100"/>
          <a:sy n="66" d="100"/>
        </p:scale>
        <p:origin x="403" y="2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4713405"/>
            <a:ext cx="13770372" cy="10026815"/>
          </a:xfrm>
        </p:spPr>
        <p:txBody>
          <a:bodyPr anchor="b"/>
          <a:lstStyle>
            <a:lvl1pPr algn="ctr">
              <a:defRPr sz="1063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15126892"/>
            <a:ext cx="12150329" cy="6953434"/>
          </a:xfrm>
        </p:spPr>
        <p:txBody>
          <a:bodyPr/>
          <a:lstStyle>
            <a:lvl1pPr marL="0" indent="0" algn="ctr">
              <a:buNone/>
              <a:defRPr sz="4252"/>
            </a:lvl1pPr>
            <a:lvl2pPr marL="810021" indent="0" algn="ctr">
              <a:buNone/>
              <a:defRPr sz="3543"/>
            </a:lvl2pPr>
            <a:lvl3pPr marL="1620042" indent="0" algn="ctr">
              <a:buNone/>
              <a:defRPr sz="3189"/>
            </a:lvl3pPr>
            <a:lvl4pPr marL="2430064" indent="0" algn="ctr">
              <a:buNone/>
              <a:defRPr sz="2835"/>
            </a:lvl4pPr>
            <a:lvl5pPr marL="3240085" indent="0" algn="ctr">
              <a:buNone/>
              <a:defRPr sz="2835"/>
            </a:lvl5pPr>
            <a:lvl6pPr marL="4050106" indent="0" algn="ctr">
              <a:buNone/>
              <a:defRPr sz="2835"/>
            </a:lvl6pPr>
            <a:lvl7pPr marL="4860127" indent="0" algn="ctr">
              <a:buNone/>
              <a:defRPr sz="2835"/>
            </a:lvl7pPr>
            <a:lvl8pPr marL="5670149" indent="0" algn="ctr">
              <a:buNone/>
              <a:defRPr sz="2835"/>
            </a:lvl8pPr>
            <a:lvl9pPr marL="6480170" indent="0" algn="ctr">
              <a:buNone/>
              <a:defRPr sz="283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507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307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40" y="1533356"/>
            <a:ext cx="3493219" cy="2440702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1" y="1533356"/>
            <a:ext cx="10277153" cy="2440702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886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09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3" y="7180114"/>
            <a:ext cx="13972878" cy="11980175"/>
          </a:xfrm>
        </p:spPr>
        <p:txBody>
          <a:bodyPr anchor="b"/>
          <a:lstStyle>
            <a:lvl1pPr>
              <a:defRPr sz="1063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3" y="19273626"/>
            <a:ext cx="13972878" cy="6300091"/>
          </a:xfrm>
        </p:spPr>
        <p:txBody>
          <a:bodyPr/>
          <a:lstStyle>
            <a:lvl1pPr marL="0" indent="0">
              <a:buNone/>
              <a:defRPr sz="4252">
                <a:solidFill>
                  <a:schemeClr val="tx1"/>
                </a:solidFill>
              </a:defRPr>
            </a:lvl1pPr>
            <a:lvl2pPr marL="810021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620042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3pPr>
            <a:lvl4pPr marL="2430064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4pPr>
            <a:lvl5pPr marL="3240085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5pPr>
            <a:lvl6pPr marL="4050106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6pPr>
            <a:lvl7pPr marL="486012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7pPr>
            <a:lvl8pPr marL="567014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8pPr>
            <a:lvl9pPr marL="648017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324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7666780"/>
            <a:ext cx="6885186" cy="182736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7666780"/>
            <a:ext cx="6885186" cy="182736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845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533362"/>
            <a:ext cx="13972878" cy="556675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2" y="7060106"/>
            <a:ext cx="6853544" cy="3460049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2" y="10520155"/>
            <a:ext cx="6853544" cy="154735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3" y="7060106"/>
            <a:ext cx="6887296" cy="3460049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3" y="10520155"/>
            <a:ext cx="6887296" cy="154735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029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412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929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920028"/>
            <a:ext cx="5225063" cy="672009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4146734"/>
            <a:ext cx="8201472" cy="20466969"/>
          </a:xfrm>
        </p:spPr>
        <p:txBody>
          <a:bodyPr/>
          <a:lstStyle>
            <a:lvl1pPr>
              <a:defRPr sz="5669"/>
            </a:lvl1pPr>
            <a:lvl2pPr>
              <a:defRPr sz="4961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8640127"/>
            <a:ext cx="5225063" cy="16006905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794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920028"/>
            <a:ext cx="5225063" cy="672009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4146734"/>
            <a:ext cx="8201472" cy="20466969"/>
          </a:xfrm>
        </p:spPr>
        <p:txBody>
          <a:bodyPr anchor="t"/>
          <a:lstStyle>
            <a:lvl1pPr marL="0" indent="0">
              <a:buNone/>
              <a:defRPr sz="5669"/>
            </a:lvl1pPr>
            <a:lvl2pPr marL="810021" indent="0">
              <a:buNone/>
              <a:defRPr sz="4961"/>
            </a:lvl2pPr>
            <a:lvl3pPr marL="1620042" indent="0">
              <a:buNone/>
              <a:defRPr sz="4252"/>
            </a:lvl3pPr>
            <a:lvl4pPr marL="2430064" indent="0">
              <a:buNone/>
              <a:defRPr sz="3543"/>
            </a:lvl4pPr>
            <a:lvl5pPr marL="3240085" indent="0">
              <a:buNone/>
              <a:defRPr sz="3543"/>
            </a:lvl5pPr>
            <a:lvl6pPr marL="4050106" indent="0">
              <a:buNone/>
              <a:defRPr sz="3543"/>
            </a:lvl6pPr>
            <a:lvl7pPr marL="4860127" indent="0">
              <a:buNone/>
              <a:defRPr sz="3543"/>
            </a:lvl7pPr>
            <a:lvl8pPr marL="5670149" indent="0">
              <a:buNone/>
              <a:defRPr sz="3543"/>
            </a:lvl8pPr>
            <a:lvl9pPr marL="6480170" indent="0">
              <a:buNone/>
              <a:defRPr sz="354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8640127"/>
            <a:ext cx="5225063" cy="16006905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325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1533362"/>
            <a:ext cx="13972878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7666780"/>
            <a:ext cx="13972878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26693734"/>
            <a:ext cx="364509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F3098-D23E-467F-B862-00A5D4E3CB20}" type="datetimeFigureOut">
              <a:rPr lang="es-CL" smtClean="0"/>
              <a:t>21-09-2025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26693734"/>
            <a:ext cx="5467648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26693734"/>
            <a:ext cx="364509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35D3-A7ED-4195-96E6-625EDB9A2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62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FFC47C4D-281B-33AF-7667-B2D2D557EC02}"/>
              </a:ext>
            </a:extLst>
          </p:cNvPr>
          <p:cNvSpPr txBox="1"/>
          <p:nvPr/>
        </p:nvSpPr>
        <p:spPr>
          <a:xfrm>
            <a:off x="2268998" y="1144833"/>
            <a:ext cx="938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>
                <a:latin typeface="Tahoma" panose="020B0604030504040204" pitchFamily="34" charset="0"/>
                <a:ea typeface="Times New Roman" panose="02020603050405020304" pitchFamily="18" charset="0"/>
              </a:rPr>
              <a:t>Esta sección pertenece al Título del trabajo, aca debes poner el titulo completo</a:t>
            </a:r>
            <a:endParaRPr lang="es-CL" sz="400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299D59F-AD2E-F59D-5472-A97CD6D1044B}"/>
              </a:ext>
            </a:extLst>
          </p:cNvPr>
          <p:cNvSpPr/>
          <p:nvPr/>
        </p:nvSpPr>
        <p:spPr>
          <a:xfrm>
            <a:off x="770994" y="1316881"/>
            <a:ext cx="1183341" cy="169433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57F8AE9-B284-20BB-3571-DE39FCE3C985}"/>
              </a:ext>
            </a:extLst>
          </p:cNvPr>
          <p:cNvSpPr txBox="1"/>
          <p:nvPr/>
        </p:nvSpPr>
        <p:spPr>
          <a:xfrm>
            <a:off x="739775" y="1606499"/>
            <a:ext cx="128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NUMERO </a:t>
            </a:r>
          </a:p>
          <a:p>
            <a:pPr algn="ctr"/>
            <a:r>
              <a:rPr lang="es-CL" sz="2000" dirty="0"/>
              <a:t>FOLIO</a:t>
            </a:r>
          </a:p>
          <a:p>
            <a:pPr algn="ctr"/>
            <a:r>
              <a:rPr lang="es-CL" sz="2000" dirty="0"/>
              <a:t>XX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DE8CB95-B127-9542-3C19-EBC9C1620F5F}"/>
              </a:ext>
            </a:extLst>
          </p:cNvPr>
          <p:cNvSpPr/>
          <p:nvPr/>
        </p:nvSpPr>
        <p:spPr>
          <a:xfrm>
            <a:off x="11921296" y="2554182"/>
            <a:ext cx="3570586" cy="169433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9999790-E6EB-C059-C49C-DC40E1D616D9}"/>
              </a:ext>
            </a:extLst>
          </p:cNvPr>
          <p:cNvSpPr txBox="1"/>
          <p:nvPr/>
        </p:nvSpPr>
        <p:spPr>
          <a:xfrm>
            <a:off x="12438978" y="2856079"/>
            <a:ext cx="2322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LOGOS </a:t>
            </a:r>
          </a:p>
          <a:p>
            <a:pPr algn="ctr"/>
            <a:r>
              <a:rPr lang="es-CL" sz="2000" dirty="0"/>
              <a:t>INSTITUCIONES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76C78F2-0400-4CD6-A8C5-F2521C037792}"/>
              </a:ext>
            </a:extLst>
          </p:cNvPr>
          <p:cNvSpPr txBox="1"/>
          <p:nvPr/>
        </p:nvSpPr>
        <p:spPr>
          <a:xfrm>
            <a:off x="2268996" y="3246333"/>
            <a:ext cx="9535758" cy="126188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s-CL" dirty="0">
                <a:latin typeface="Tahoma" panose="020B0604030504040204" pitchFamily="34" charset="0"/>
                <a:ea typeface="Times New Roman" panose="02020603050405020304" pitchFamily="18" charset="0"/>
              </a:rPr>
              <a:t>SECCIÓN AUTORES: </a:t>
            </a:r>
            <a:r>
              <a:rPr lang="es-CL" dirty="0"/>
              <a:t>Autor participo trabajo </a:t>
            </a:r>
            <a:r>
              <a:rPr lang="es-CL" sz="1600" baseline="5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CL" dirty="0"/>
              <a:t> , Autor participo trabajo </a:t>
            </a:r>
            <a:r>
              <a:rPr lang="es-CL" baseline="5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CL" dirty="0"/>
              <a:t>, Autor participo trabajo </a:t>
            </a:r>
            <a:r>
              <a:rPr lang="es-CL" baseline="5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CL" dirty="0"/>
              <a:t>, Autor participo trabajo </a:t>
            </a:r>
            <a:r>
              <a:rPr lang="es-CL" baseline="5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CL" dirty="0"/>
              <a:t>, Autor participo trabajo </a:t>
            </a:r>
            <a:r>
              <a:rPr lang="es-CL" baseline="5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s-CL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endParaRPr lang="es-CL" baseline="30000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r>
              <a:rPr lang="es-CL" sz="1400" dirty="0">
                <a:latin typeface="Tahoma" panose="020B0604030504040204" pitchFamily="34" charset="0"/>
                <a:ea typeface="Times New Roman" panose="02020603050405020304" pitchFamily="18" charset="0"/>
              </a:rPr>
              <a:t>SECCIÓN INSTITUCIONES: 1.- </a:t>
            </a:r>
            <a:r>
              <a:rPr lang="es-CL" sz="1400" dirty="0"/>
              <a:t>Nombre institución y  2 .- Nombre institución 3.- Nombre institución 4,- Nombre institución </a:t>
            </a:r>
            <a:r>
              <a:rPr lang="es-CL" sz="1400" dirty="0"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</a:p>
          <a:p>
            <a:endParaRPr lang="es-CL" sz="1400" dirty="0"/>
          </a:p>
        </p:txBody>
      </p:sp>
      <p:graphicFrame>
        <p:nvGraphicFramePr>
          <p:cNvPr id="26" name="Tabla 25">
            <a:extLst>
              <a:ext uri="{FF2B5EF4-FFF2-40B4-BE49-F238E27FC236}">
                <a16:creationId xmlns:a16="http://schemas.microsoft.com/office/drawing/2014/main" id="{3F7071A0-6BF0-B13C-8F4C-F35E26725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58262"/>
              </p:ext>
            </p:extLst>
          </p:nvPr>
        </p:nvGraphicFramePr>
        <p:xfrm>
          <a:off x="9040538" y="6158757"/>
          <a:ext cx="5761516" cy="11658775"/>
        </p:xfrm>
        <a:graphic>
          <a:graphicData uri="http://schemas.openxmlformats.org/drawingml/2006/table">
            <a:tbl>
              <a:tblPr firstRow="1" firstCol="1" bandRow="1"/>
              <a:tblGrid>
                <a:gridCol w="5761516">
                  <a:extLst>
                    <a:ext uri="{9D8B030D-6E8A-4147-A177-3AD203B41FA5}">
                      <a16:colId xmlns:a16="http://schemas.microsoft.com/office/drawing/2014/main" val="1985988907"/>
                    </a:ext>
                  </a:extLst>
                </a:gridCol>
              </a:tblGrid>
              <a:tr h="11658775">
                <a:tc>
                  <a:txBody>
                    <a:bodyPr/>
                    <a:lstStyle/>
                    <a:p>
                      <a:pPr algn="l"/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Objetivo: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Tipografía.</a:t>
                      </a:r>
                    </a:p>
                    <a:p>
                      <a:pPr algn="l"/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Método: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Tipografía, simulado y solo sirve para determinar posición, Tipografía y estilo, estilo, este texto es simulado y solo sirve para determinar posición, </a:t>
                      </a:r>
                    </a:p>
                    <a:p>
                      <a:pPr algn="l"/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Resultados: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 simulado y solo sirve para determinar posición, Tipografía y estilo, estilo, este texto es simulado y solo sirve para determinar posición.</a:t>
                      </a:r>
                      <a:endParaRPr lang="es-C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10478" marB="104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83089"/>
                  </a:ext>
                </a:extLst>
              </a:tr>
            </a:tbl>
          </a:graphicData>
        </a:graphic>
      </p:graphicFrame>
      <p:graphicFrame>
        <p:nvGraphicFramePr>
          <p:cNvPr id="27" name="Tabla 26">
            <a:extLst>
              <a:ext uri="{FF2B5EF4-FFF2-40B4-BE49-F238E27FC236}">
                <a16:creationId xmlns:a16="http://schemas.microsoft.com/office/drawing/2014/main" id="{C4D6FCB9-D123-8F40-D6BF-6D7A388C7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692191"/>
              </p:ext>
            </p:extLst>
          </p:nvPr>
        </p:nvGraphicFramePr>
        <p:xfrm>
          <a:off x="2268996" y="4818332"/>
          <a:ext cx="11913994" cy="1847850"/>
        </p:xfrm>
        <a:graphic>
          <a:graphicData uri="http://schemas.openxmlformats.org/drawingml/2006/table">
            <a:tbl>
              <a:tblPr firstRow="1" firstCol="1" bandRow="1"/>
              <a:tblGrid>
                <a:gridCol w="11913994">
                  <a:extLst>
                    <a:ext uri="{9D8B030D-6E8A-4147-A177-3AD203B41FA5}">
                      <a16:colId xmlns:a16="http://schemas.microsoft.com/office/drawing/2014/main" val="1985988907"/>
                    </a:ext>
                  </a:extLst>
                </a:gridCol>
              </a:tblGrid>
              <a:tr h="462696">
                <a:tc>
                  <a:txBody>
                    <a:bodyPr/>
                    <a:lstStyle/>
                    <a:p>
                      <a:pPr algn="l"/>
                      <a:r>
                        <a:rPr lang="es-CL" sz="24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Introducción:</a:t>
                      </a:r>
                      <a:br>
                        <a:rPr lang="es-CL" sz="24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Tipografía.</a:t>
                      </a:r>
                      <a:endParaRPr lang="es-CL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83089"/>
                  </a:ext>
                </a:extLst>
              </a:tr>
            </a:tbl>
          </a:graphicData>
        </a:graphic>
      </p:graphicFrame>
      <p:sp>
        <p:nvSpPr>
          <p:cNvPr id="29" name="CuadroTexto 28">
            <a:extLst>
              <a:ext uri="{FF2B5EF4-FFF2-40B4-BE49-F238E27FC236}">
                <a16:creationId xmlns:a16="http://schemas.microsoft.com/office/drawing/2014/main" id="{232AB43A-40E5-FC39-5BDE-C29D00AC4EC2}"/>
              </a:ext>
            </a:extLst>
          </p:cNvPr>
          <p:cNvSpPr txBox="1"/>
          <p:nvPr/>
        </p:nvSpPr>
        <p:spPr>
          <a:xfrm>
            <a:off x="2019935" y="27299004"/>
            <a:ext cx="129978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000" b="1" dirty="0">
                <a:latin typeface="Tahoma" panose="020B0604030504040204" pitchFamily="34" charset="0"/>
                <a:ea typeface="Times New Roman" panose="02020603050405020304" pitchFamily="18" charset="0"/>
              </a:rPr>
              <a:t>Conclusión:</a:t>
            </a:r>
            <a:br>
              <a:rPr lang="es-CL" sz="2000" b="1" dirty="0"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es-CL" sz="2000" b="1" dirty="0"/>
              <a:t>Este texto es simulado y solo sirve para determinar posición, Tipografía y estilo, este texto es simulado y solo sirve para determinar posición, Tipografía y estilo,  este texto es simulado y solo sirve para determinar posición, Tipografía y estilo.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C2BFD04-39E5-EE1A-52EE-E5E4CC4122F7}"/>
              </a:ext>
            </a:extLst>
          </p:cNvPr>
          <p:cNvSpPr/>
          <p:nvPr/>
        </p:nvSpPr>
        <p:spPr>
          <a:xfrm>
            <a:off x="2157834" y="6927865"/>
            <a:ext cx="5973604" cy="40995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CAE1D29-2BB1-1842-6EF7-B198CE1A8EA3}"/>
              </a:ext>
            </a:extLst>
          </p:cNvPr>
          <p:cNvSpPr/>
          <p:nvPr/>
        </p:nvSpPr>
        <p:spPr>
          <a:xfrm>
            <a:off x="2137464" y="11236445"/>
            <a:ext cx="5973604" cy="40995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67C75E8-EE06-8E05-5D2C-6094C994B149}"/>
              </a:ext>
            </a:extLst>
          </p:cNvPr>
          <p:cNvSpPr/>
          <p:nvPr/>
        </p:nvSpPr>
        <p:spPr>
          <a:xfrm>
            <a:off x="8954864" y="17432047"/>
            <a:ext cx="5932864" cy="174491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F5A7E86-5231-F5DB-45AA-596F0A3D1432}"/>
              </a:ext>
            </a:extLst>
          </p:cNvPr>
          <p:cNvSpPr txBox="1"/>
          <p:nvPr/>
        </p:nvSpPr>
        <p:spPr>
          <a:xfrm>
            <a:off x="3646950" y="8152202"/>
            <a:ext cx="2749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FOTO / TABLA / GRAFICO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0AFE0E6-0FAA-FFAC-100A-DD46C86A45BB}"/>
              </a:ext>
            </a:extLst>
          </p:cNvPr>
          <p:cNvSpPr txBox="1"/>
          <p:nvPr/>
        </p:nvSpPr>
        <p:spPr>
          <a:xfrm>
            <a:off x="3646950" y="12583464"/>
            <a:ext cx="2749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FOTO / TABLA / GRAFICO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058DC0B-E677-75A6-4F98-4224705F5C0F}"/>
              </a:ext>
            </a:extLst>
          </p:cNvPr>
          <p:cNvSpPr txBox="1"/>
          <p:nvPr/>
        </p:nvSpPr>
        <p:spPr>
          <a:xfrm>
            <a:off x="10546627" y="17891328"/>
            <a:ext cx="2749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FOTO / TABLA / GRAFICO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FE3B72-B0BC-2260-DAB9-ABD8B7B77240}"/>
              </a:ext>
            </a:extLst>
          </p:cNvPr>
          <p:cNvSpPr/>
          <p:nvPr/>
        </p:nvSpPr>
        <p:spPr>
          <a:xfrm>
            <a:off x="8914124" y="19400417"/>
            <a:ext cx="5973604" cy="40995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980A920-3DE7-4A94-549C-D4574B808A5D}"/>
              </a:ext>
            </a:extLst>
          </p:cNvPr>
          <p:cNvSpPr/>
          <p:nvPr/>
        </p:nvSpPr>
        <p:spPr>
          <a:xfrm>
            <a:off x="8914124" y="23809181"/>
            <a:ext cx="5932864" cy="34898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5B6BDBD-E057-C449-2ADF-5030D940B88A}"/>
              </a:ext>
            </a:extLst>
          </p:cNvPr>
          <p:cNvSpPr txBox="1"/>
          <p:nvPr/>
        </p:nvSpPr>
        <p:spPr>
          <a:xfrm>
            <a:off x="10423610" y="20747436"/>
            <a:ext cx="2749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FOTO / TABLA / GRAFICO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754972-B549-6B32-9EAF-06B4BA30CFC0}"/>
              </a:ext>
            </a:extLst>
          </p:cNvPr>
          <p:cNvSpPr txBox="1"/>
          <p:nvPr/>
        </p:nvSpPr>
        <p:spPr>
          <a:xfrm>
            <a:off x="10423610" y="25256761"/>
            <a:ext cx="2749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FOTO / TABLA / GRAFICO</a:t>
            </a:r>
          </a:p>
        </p:txBody>
      </p: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6FE0A5F9-BEC6-E9B2-2A8B-A6CA82BF6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165887"/>
              </p:ext>
            </p:extLst>
          </p:nvPr>
        </p:nvGraphicFramePr>
        <p:xfrm>
          <a:off x="2137464" y="15276233"/>
          <a:ext cx="5761516" cy="11658775"/>
        </p:xfrm>
        <a:graphic>
          <a:graphicData uri="http://schemas.openxmlformats.org/drawingml/2006/table">
            <a:tbl>
              <a:tblPr firstRow="1" firstCol="1" bandRow="1"/>
              <a:tblGrid>
                <a:gridCol w="5761516">
                  <a:extLst>
                    <a:ext uri="{9D8B030D-6E8A-4147-A177-3AD203B41FA5}">
                      <a16:colId xmlns:a16="http://schemas.microsoft.com/office/drawing/2014/main" val="1985988907"/>
                    </a:ext>
                  </a:extLst>
                </a:gridCol>
              </a:tblGrid>
              <a:tr h="11658775">
                <a:tc>
                  <a:txBody>
                    <a:bodyPr/>
                    <a:lstStyle/>
                    <a:p>
                      <a:pPr algn="l"/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Objetivo: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Tipografía.</a:t>
                      </a:r>
                    </a:p>
                    <a:p>
                      <a:pPr algn="l"/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Método: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Tipografía, simulado y solo sirve para determinar posición, Tipografía y estilo, estilo, este texto es simulado y solo sirve para determinar posición, </a:t>
                      </a:r>
                    </a:p>
                    <a:p>
                      <a:pPr algn="l"/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  <a:t>Resultados:</a:t>
                      </a:r>
                      <a:br>
                        <a:rPr lang="es-CL" sz="22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es-CL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texto es simulado y solo sirve para determinar posición, Tipografía y estilo, este texto es simulado y solo sirve para determinar posición, Tipografía y estilo,  este texto es simulado y solo sirve para determinar posición, Tipografía y estilo, estilo, este texto es simulado y solo sirve para determinar posición, Tipografía simulado y solo sirve para determinar posición, Tipografía y estilo, estilo, este texto es simulado y solo sirve para determinar posición.</a:t>
                      </a:r>
                      <a:endParaRPr lang="es-C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10478" marB="104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83089"/>
                  </a:ext>
                </a:extLst>
              </a:tr>
            </a:tbl>
          </a:graphicData>
        </a:graphic>
      </p:graphicFrame>
      <p:pic>
        <p:nvPicPr>
          <p:cNvPr id="13" name="Imagen 12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90E7AED7-BBD8-2886-379E-C056BB698B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1897" y="462683"/>
            <a:ext cx="3603572" cy="201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6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</TotalTime>
  <Words>684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Torres</dc:creator>
  <cp:lastModifiedBy>Marco Torres</cp:lastModifiedBy>
  <cp:revision>5</cp:revision>
  <dcterms:created xsi:type="dcterms:W3CDTF">2023-08-16T23:12:29Z</dcterms:created>
  <dcterms:modified xsi:type="dcterms:W3CDTF">2025-09-21T23:50:25Z</dcterms:modified>
</cp:coreProperties>
</file>